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05" r:id="rId67"/>
    <p:sldId id="352" r:id="rId68"/>
    <p:sldId id="354" r:id="rId69"/>
    <p:sldId id="353" r:id="rId70"/>
    <p:sldId id="269" r:id="rId71"/>
    <p:sldId id="310" r:id="rId72"/>
    <p:sldId id="311" r:id="rId73"/>
    <p:sldId id="325" r:id="rId74"/>
    <p:sldId id="348" r:id="rId75"/>
    <p:sldId id="321" r:id="rId76"/>
    <p:sldId id="349" r:id="rId77"/>
    <p:sldId id="279" r:id="rId78"/>
    <p:sldId id="28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my_cont2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 &amp; deploy a multi-container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2319550" y="1337111"/>
            <a:ext cx="7552899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399174-A7AE-F14F-A343-C73A8B71B18C}"/>
              </a:ext>
            </a:extLst>
          </p:cNvPr>
          <p:cNvSpPr txBox="1">
            <a:spLocks/>
          </p:cNvSpPr>
          <p:nvPr/>
        </p:nvSpPr>
        <p:spPr>
          <a:xfrm>
            <a:off x="2319549" y="6375697"/>
            <a:ext cx="7552899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solidFill>
                  <a:srgbClr val="FFFF00"/>
                </a:solidFill>
              </a:rPr>
              <a:t>docker-compose up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</TotalTime>
  <Words>2689</Words>
  <Application>Microsoft Macintosh PowerPoint</Application>
  <PresentationFormat>Widescreen</PresentationFormat>
  <Paragraphs>612</Paragraphs>
  <Slides>78</Slides>
  <Notes>72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PowerPoint Presentation</vt:lpstr>
      <vt:lpstr>Docker Compose</vt:lpstr>
      <vt:lpstr>Example docker-compose.yml</vt:lpstr>
      <vt:lpstr>PowerPoint Presentation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122</cp:revision>
  <dcterms:created xsi:type="dcterms:W3CDTF">2020-02-11T00:22:44Z</dcterms:created>
  <dcterms:modified xsi:type="dcterms:W3CDTF">2020-03-12T21:57:30Z</dcterms:modified>
</cp:coreProperties>
</file>